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8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C3BA1-0D93-46F7-A67D-0FF935334CE4}" v="4" dt="2021-01-12T01:21:47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tany Mosby" userId="0717444ddc361485" providerId="LiveId" clId="{41AC3BA1-0D93-46F7-A67D-0FF935334CE4}"/>
    <pc:docChg chg="undo custSel delSld modSld modMainMaster">
      <pc:chgData name="Brittany Mosby" userId="0717444ddc361485" providerId="LiveId" clId="{41AC3BA1-0D93-46F7-A67D-0FF935334CE4}" dt="2021-01-12T01:22:08.904" v="89" actId="20577"/>
      <pc:docMkLst>
        <pc:docMk/>
      </pc:docMkLst>
      <pc:sldChg chg="modSp">
        <pc:chgData name="Brittany Mosby" userId="0717444ddc361485" providerId="LiveId" clId="{41AC3BA1-0D93-46F7-A67D-0FF935334CE4}" dt="2021-01-11T23:29:55.071" v="7"/>
        <pc:sldMkLst>
          <pc:docMk/>
          <pc:sldMk cId="2075604103" sldId="256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2075604103" sldId="256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075604103" sldId="256"/>
            <ac:spMk id="3" creationId="{00000000-0000-0000-0000-000000000000}"/>
          </ac:spMkLst>
        </pc:spChg>
      </pc:sldChg>
      <pc:sldChg chg="modSp del mod">
        <pc:chgData name="Brittany Mosby" userId="0717444ddc361485" providerId="LiveId" clId="{41AC3BA1-0D93-46F7-A67D-0FF935334CE4}" dt="2021-01-12T01:19:38.514" v="12" actId="47"/>
        <pc:sldMkLst>
          <pc:docMk/>
          <pc:sldMk cId="2981959941" sldId="257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2981959941" sldId="257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981959941" sldId="257"/>
            <ac:spMk id="3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981959941" sldId="257"/>
            <ac:spMk id="4" creationId="{00000000-0000-0000-0000-000000000000}"/>
          </ac:spMkLst>
        </pc:spChg>
      </pc:sldChg>
      <pc:sldChg chg="modSp">
        <pc:chgData name="Brittany Mosby" userId="0717444ddc361485" providerId="LiveId" clId="{41AC3BA1-0D93-46F7-A67D-0FF935334CE4}" dt="2021-01-11T23:29:55.071" v="7"/>
        <pc:sldMkLst>
          <pc:docMk/>
          <pc:sldMk cId="643168193" sldId="258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3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5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6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7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643168193" sldId="258"/>
            <ac:spMk id="8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643168193" sldId="258"/>
            <ac:picMk id="4" creationId="{00000000-0000-0000-0000-000000000000}"/>
          </ac:picMkLst>
        </pc:picChg>
      </pc:sldChg>
      <pc:sldChg chg="modSp">
        <pc:chgData name="Brittany Mosby" userId="0717444ddc361485" providerId="LiveId" clId="{41AC3BA1-0D93-46F7-A67D-0FF935334CE4}" dt="2021-01-11T23:29:55.071" v="7"/>
        <pc:sldMkLst>
          <pc:docMk/>
          <pc:sldMk cId="2651314334" sldId="259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2651314334" sldId="259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651314334" sldId="259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2651314334" sldId="259"/>
            <ac:picMk id="4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2651314334" sldId="259"/>
            <ac:cxnSpMk id="6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2651314334" sldId="259"/>
            <ac:cxnSpMk id="8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2651314334" sldId="259"/>
            <ac:cxnSpMk id="10" creationId="{00000000-0000-0000-0000-000000000000}"/>
          </ac:cxnSpMkLst>
        </pc:cxnChg>
      </pc:sldChg>
      <pc:sldChg chg="modSp">
        <pc:chgData name="Brittany Mosby" userId="0717444ddc361485" providerId="LiveId" clId="{41AC3BA1-0D93-46F7-A67D-0FF935334CE4}" dt="2021-01-11T23:29:55.071" v="7"/>
        <pc:sldMkLst>
          <pc:docMk/>
          <pc:sldMk cId="1747590619" sldId="260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1747590619" sldId="260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1747590619" sldId="260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1747590619" sldId="260"/>
            <ac:picMk id="4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1747590619" sldId="260"/>
            <ac:cxnSpMk id="6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1747590619" sldId="260"/>
            <ac:cxnSpMk id="8" creationId="{00000000-0000-0000-0000-000000000000}"/>
          </ac:cxnSpMkLst>
        </pc:cxnChg>
      </pc:sldChg>
      <pc:sldChg chg="modSp mod">
        <pc:chgData name="Brittany Mosby" userId="0717444ddc361485" providerId="LiveId" clId="{41AC3BA1-0D93-46F7-A67D-0FF935334CE4}" dt="2021-01-11T23:29:55.071" v="7"/>
        <pc:sldMkLst>
          <pc:docMk/>
          <pc:sldMk cId="1373654378" sldId="261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1373654378" sldId="261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1373654378" sldId="261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1373654378" sldId="261"/>
            <ac:picMk id="4" creationId="{00000000-0000-0000-0000-000000000000}"/>
          </ac:picMkLst>
        </pc:pic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1373654378" sldId="261"/>
            <ac:picMk id="5" creationId="{00000000-0000-0000-0000-000000000000}"/>
          </ac:picMkLst>
        </pc:picChg>
      </pc:sldChg>
      <pc:sldChg chg="modSp del">
        <pc:chgData name="Brittany Mosby" userId="0717444ddc361485" providerId="LiveId" clId="{41AC3BA1-0D93-46F7-A67D-0FF935334CE4}" dt="2021-01-12T01:20:36.713" v="13" actId="47"/>
        <pc:sldMkLst>
          <pc:docMk/>
          <pc:sldMk cId="3738308393" sldId="262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3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5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6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9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3738308393" sldId="262"/>
            <ac:spMk id="1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3738308393" sldId="262"/>
            <ac:picMk id="4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3738308393" sldId="262"/>
            <ac:cxnSpMk id="8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3738308393" sldId="262"/>
            <ac:cxnSpMk id="11" creationId="{00000000-0000-0000-0000-000000000000}"/>
          </ac:cxnSpMkLst>
        </pc:cxnChg>
      </pc:sldChg>
      <pc:sldChg chg="modSp">
        <pc:chgData name="Brittany Mosby" userId="0717444ddc361485" providerId="LiveId" clId="{41AC3BA1-0D93-46F7-A67D-0FF935334CE4}" dt="2021-01-11T23:29:55.071" v="7"/>
        <pc:sldMkLst>
          <pc:docMk/>
          <pc:sldMk cId="2092687077" sldId="263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2092687077" sldId="263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092687077" sldId="263"/>
            <ac:spMk id="3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092687077" sldId="263"/>
            <ac:spMk id="4" creationId="{00000000-0000-0000-0000-000000000000}"/>
          </ac:spMkLst>
        </pc:spChg>
      </pc:sldChg>
      <pc:sldChg chg="modSp mod">
        <pc:chgData name="Brittany Mosby" userId="0717444ddc361485" providerId="LiveId" clId="{41AC3BA1-0D93-46F7-A67D-0FF935334CE4}" dt="2021-01-12T01:21:13.309" v="16" actId="11"/>
        <pc:sldMkLst>
          <pc:docMk/>
          <pc:sldMk cId="4164257643" sldId="264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4164257643" sldId="264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2T01:21:13.309" v="16" actId="11"/>
          <ac:spMkLst>
            <pc:docMk/>
            <pc:sldMk cId="4164257643" sldId="264"/>
            <ac:spMk id="3" creationId="{00000000-0000-0000-0000-000000000000}"/>
          </ac:spMkLst>
        </pc:spChg>
      </pc:sldChg>
      <pc:sldChg chg="modSp mod">
        <pc:chgData name="Brittany Mosby" userId="0717444ddc361485" providerId="LiveId" clId="{41AC3BA1-0D93-46F7-A67D-0FF935334CE4}" dt="2021-01-12T01:22:08.904" v="89" actId="20577"/>
        <pc:sldMkLst>
          <pc:docMk/>
          <pc:sldMk cId="1412509523" sldId="265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1412509523" sldId="265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2T01:22:08.904" v="89" actId="20577"/>
          <ac:spMkLst>
            <pc:docMk/>
            <pc:sldMk cId="1412509523" sldId="265"/>
            <ac:spMk id="3" creationId="{00000000-0000-0000-0000-000000000000}"/>
          </ac:spMkLst>
        </pc:spChg>
      </pc:sldChg>
      <pc:sldChg chg="modSp del mod">
        <pc:chgData name="Brittany Mosby" userId="0717444ddc361485" providerId="LiveId" clId="{41AC3BA1-0D93-46F7-A67D-0FF935334CE4}" dt="2021-01-12T00:15:30.060" v="8" actId="47"/>
        <pc:sldMkLst>
          <pc:docMk/>
          <pc:sldMk cId="1999409004" sldId="266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1999409004" sldId="266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1999409004" sldId="266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1999409004" sldId="266"/>
            <ac:picMk id="4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1999409004" sldId="266"/>
            <ac:cxnSpMk id="6" creationId="{00000000-0000-0000-0000-000000000000}"/>
          </ac:cxnSpMkLst>
        </pc:cxnChg>
      </pc:sldChg>
      <pc:sldChg chg="modSp del mod">
        <pc:chgData name="Brittany Mosby" userId="0717444ddc361485" providerId="LiveId" clId="{41AC3BA1-0D93-46F7-A67D-0FF935334CE4}" dt="2021-01-12T00:15:31.840" v="9" actId="47"/>
        <pc:sldMkLst>
          <pc:docMk/>
          <pc:sldMk cId="2591229632" sldId="267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2591229632" sldId="267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2591229632" sldId="267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2591229632" sldId="267"/>
            <ac:picMk id="6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2591229632" sldId="267"/>
            <ac:cxnSpMk id="8" creationId="{00000000-0000-0000-0000-000000000000}"/>
          </ac:cxnSpMkLst>
        </pc:cxnChg>
      </pc:sldChg>
      <pc:sldChg chg="modSp">
        <pc:chgData name="Brittany Mosby" userId="0717444ddc361485" providerId="LiveId" clId="{41AC3BA1-0D93-46F7-A67D-0FF935334CE4}" dt="2021-01-11T23:29:55.071" v="7"/>
        <pc:sldMkLst>
          <pc:docMk/>
          <pc:sldMk cId="4078056077" sldId="268"/>
        </pc:sldMkLst>
        <pc:spChg chg="mod">
          <ac:chgData name="Brittany Mosby" userId="0717444ddc361485" providerId="LiveId" clId="{41AC3BA1-0D93-46F7-A67D-0FF935334CE4}" dt="2021-01-11T23:29:55.071" v="7"/>
          <ac:spMkLst>
            <pc:docMk/>
            <pc:sldMk cId="4078056077" sldId="268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k cId="4078056077" sldId="268"/>
            <ac:spMk id="3" creationId="{00000000-0000-0000-0000-000000000000}"/>
          </ac:spMkLst>
        </pc:spChg>
        <pc:picChg chg="mod">
          <ac:chgData name="Brittany Mosby" userId="0717444ddc361485" providerId="LiveId" clId="{41AC3BA1-0D93-46F7-A67D-0FF935334CE4}" dt="2021-01-11T23:29:55.071" v="7"/>
          <ac:picMkLst>
            <pc:docMk/>
            <pc:sldMk cId="4078056077" sldId="268"/>
            <ac:picMk id="4" creationId="{00000000-0000-0000-0000-000000000000}"/>
          </ac:picMkLst>
        </pc:pic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6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8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10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12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14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17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19" creationId="{00000000-0000-0000-0000-000000000000}"/>
          </ac:cxnSpMkLst>
        </pc:cxnChg>
        <pc:cxnChg chg="mod">
          <ac:chgData name="Brittany Mosby" userId="0717444ddc361485" providerId="LiveId" clId="{41AC3BA1-0D93-46F7-A67D-0FF935334CE4}" dt="2021-01-11T23:29:55.071" v="7"/>
          <ac:cxnSpMkLst>
            <pc:docMk/>
            <pc:sldMk cId="4078056077" sldId="268"/>
            <ac:cxnSpMk id="21" creationId="{00000000-0000-0000-0000-000000000000}"/>
          </ac:cxnSpMkLst>
        </pc:cxnChg>
      </pc:sldChg>
      <pc:sldMasterChg chg="modSp modSldLayout">
        <pc:chgData name="Brittany Mosby" userId="0717444ddc361485" providerId="LiveId" clId="{41AC3BA1-0D93-46F7-A67D-0FF935334CE4}" dt="2021-01-11T23:29:55.071" v="7"/>
        <pc:sldMasterMkLst>
          <pc:docMk/>
          <pc:sldMasterMk cId="2620000931" sldId="2147483672"/>
        </pc:sldMasterMkLst>
        <pc:spChg chg="mod">
          <ac:chgData name="Brittany Mosby" userId="0717444ddc361485" providerId="LiveId" clId="{41AC3BA1-0D93-46F7-A67D-0FF935334CE4}" dt="2021-01-11T23:29:55.071" v="7"/>
          <ac:spMkLst>
            <pc:docMk/>
            <pc:sldMasterMk cId="2620000931" sldId="2147483672"/>
            <ac:spMk id="2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asterMk cId="2620000931" sldId="2147483672"/>
            <ac:spMk id="3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asterMk cId="2620000931" sldId="2147483672"/>
            <ac:spMk id="4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asterMk cId="2620000931" sldId="2147483672"/>
            <ac:spMk id="5" creationId="{00000000-0000-0000-0000-000000000000}"/>
          </ac:spMkLst>
        </pc:spChg>
        <pc:spChg chg="mod">
          <ac:chgData name="Brittany Mosby" userId="0717444ddc361485" providerId="LiveId" clId="{41AC3BA1-0D93-46F7-A67D-0FF935334CE4}" dt="2021-01-11T23:29:55.071" v="7"/>
          <ac:spMkLst>
            <pc:docMk/>
            <pc:sldMasterMk cId="2620000931" sldId="2147483672"/>
            <ac:spMk id="6" creationId="{00000000-0000-0000-0000-000000000000}"/>
          </ac:spMkLst>
        </pc:spChg>
        <pc:cxnChg chg="mod">
          <ac:chgData name="Brittany Mosby" userId="0717444ddc361485" providerId="LiveId" clId="{41AC3BA1-0D93-46F7-A67D-0FF935334CE4}" dt="2021-01-11T23:29:55.071" v="7"/>
          <ac:cxnSpMkLst>
            <pc:docMk/>
            <pc:sldMasterMk cId="2620000931" sldId="2147483672"/>
            <ac:cxnSpMk id="8" creationId="{00000000-0000-0000-0000-000000000000}"/>
          </ac:cxnSpMkLst>
        </pc:cxn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2986578720" sldId="2147483673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986578720" sldId="2147483673"/>
              <ac:spMk id="2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986578720" sldId="2147483673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986578720" sldId="2147483673"/>
              <ac:spMk id="10" creationId="{00000000-0000-0000-0000-000000000000}"/>
            </ac:spMkLst>
          </pc:spChg>
          <pc:cxnChg chg="mod">
            <ac:chgData name="Brittany Mosby" userId="0717444ddc361485" providerId="LiveId" clId="{41AC3BA1-0D93-46F7-A67D-0FF935334CE4}" dt="2021-01-11T23:29:55.071" v="7"/>
            <ac:cxnSpMkLst>
              <pc:docMk/>
              <pc:sldMasterMk cId="2620000931" sldId="2147483672"/>
              <pc:sldLayoutMk cId="2986578720" sldId="2147483673"/>
              <ac:cxnSpMk id="13" creationId="{00000000-0000-0000-0000-000000000000}"/>
            </ac:cxnSpMkLst>
          </pc:cxn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781324790" sldId="2147483675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781324790" sldId="2147483675"/>
              <ac:spMk id="2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781324790" sldId="2147483675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781324790" sldId="2147483675"/>
              <ac:spMk id="13" creationId="{00000000-0000-0000-0000-000000000000}"/>
            </ac:spMkLst>
          </pc:spChg>
          <pc:cxnChg chg="mod">
            <ac:chgData name="Brittany Mosby" userId="0717444ddc361485" providerId="LiveId" clId="{41AC3BA1-0D93-46F7-A67D-0FF935334CE4}" dt="2021-01-11T23:29:55.071" v="7"/>
            <ac:cxnSpMkLst>
              <pc:docMk/>
              <pc:sldMasterMk cId="2620000931" sldId="2147483672"/>
              <pc:sldLayoutMk cId="781324790" sldId="2147483675"/>
              <ac:cxnSpMk id="8" creationId="{00000000-0000-0000-0000-000000000000}"/>
            </ac:cxnSpMkLst>
          </pc:cxnChg>
          <pc:cxnChg chg="mod">
            <ac:chgData name="Brittany Mosby" userId="0717444ddc361485" providerId="LiveId" clId="{41AC3BA1-0D93-46F7-A67D-0FF935334CE4}" dt="2021-01-11T23:29:55.071" v="7"/>
            <ac:cxnSpMkLst>
              <pc:docMk/>
              <pc:sldMasterMk cId="2620000931" sldId="2147483672"/>
              <pc:sldLayoutMk cId="781324790" sldId="2147483675"/>
              <ac:cxnSpMk id="12" creationId="{00000000-0000-0000-0000-000000000000}"/>
            </ac:cxnSpMkLst>
          </pc:cxn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934608785" sldId="2147483676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934608785" sldId="2147483676"/>
              <ac:spMk id="2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934608785" sldId="2147483676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934608785" sldId="2147483676"/>
              <ac:spMk id="4" creationId="{00000000-0000-0000-0000-000000000000}"/>
            </ac:spMkLst>
          </pc:sp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3270170651" sldId="2147483677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270170651" sldId="2147483677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270170651" sldId="2147483677"/>
              <ac:spMk id="4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270170651" sldId="2147483677"/>
              <ac:spMk id="5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270170651" sldId="2147483677"/>
              <ac:spMk id="6" creationId="{00000000-0000-0000-0000-000000000000}"/>
            </ac:spMkLst>
          </pc:sp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3081652585" sldId="2147483680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081652585" sldId="2147483680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081652585" sldId="2147483680"/>
              <ac:spMk id="4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3081652585" sldId="2147483680"/>
              <ac:spMk id="8" creationId="{00000000-0000-0000-0000-000000000000}"/>
            </ac:spMkLst>
          </pc:sp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2242856166" sldId="2147483681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242856166" sldId="2147483681"/>
              <ac:spMk id="2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242856166" sldId="2147483681"/>
              <ac:spMk id="3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2242856166" sldId="2147483681"/>
              <ac:spMk id="4" creationId="{00000000-0000-0000-0000-000000000000}"/>
            </ac:spMkLst>
          </pc:spChg>
          <pc:cxnChg chg="mod">
            <ac:chgData name="Brittany Mosby" userId="0717444ddc361485" providerId="LiveId" clId="{41AC3BA1-0D93-46F7-A67D-0FF935334CE4}" dt="2021-01-11T23:29:55.071" v="7"/>
            <ac:cxnSpMkLst>
              <pc:docMk/>
              <pc:sldMasterMk cId="2620000931" sldId="2147483672"/>
              <pc:sldLayoutMk cId="2242856166" sldId="2147483681"/>
              <ac:cxnSpMk id="8" creationId="{00000000-0000-0000-0000-000000000000}"/>
            </ac:cxnSpMkLst>
          </pc:cxnChg>
        </pc:sldLayoutChg>
        <pc:sldLayoutChg chg="modSp">
          <pc:chgData name="Brittany Mosby" userId="0717444ddc361485" providerId="LiveId" clId="{41AC3BA1-0D93-46F7-A67D-0FF935334CE4}" dt="2021-01-11T23:29:55.071" v="7"/>
          <pc:sldLayoutMkLst>
            <pc:docMk/>
            <pc:sldMasterMk cId="2620000931" sldId="2147483672"/>
            <pc:sldLayoutMk cId="1003267844" sldId="2147483683"/>
          </pc:sldLayoutMkLst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1003267844" sldId="2147483683"/>
              <ac:spMk id="2" creationId="{00000000-0000-0000-0000-000000000000}"/>
            </ac:spMkLst>
          </pc:spChg>
          <pc:spChg chg="mod">
            <ac:chgData name="Brittany Mosby" userId="0717444ddc361485" providerId="LiveId" clId="{41AC3BA1-0D93-46F7-A67D-0FF935334CE4}" dt="2021-01-11T23:29:55.071" v="7"/>
            <ac:spMkLst>
              <pc:docMk/>
              <pc:sldMasterMk cId="2620000931" sldId="2147483672"/>
              <pc:sldLayoutMk cId="1003267844" sldId="2147483683"/>
              <ac:spMk id="3" creationId="{00000000-0000-0000-0000-000000000000}"/>
            </ac:spMkLst>
          </pc:spChg>
          <pc:cxnChg chg="mod">
            <ac:chgData name="Brittany Mosby" userId="0717444ddc361485" providerId="LiveId" clId="{41AC3BA1-0D93-46F7-A67D-0FF935334CE4}" dt="2021-01-11T23:29:55.071" v="7"/>
            <ac:cxnSpMkLst>
              <pc:docMk/>
              <pc:sldMasterMk cId="2620000931" sldId="2147483672"/>
              <pc:sldLayoutMk cId="1003267844" sldId="2147483683"/>
              <ac:cxnSpMk id="8" creationId="{00000000-0000-0000-0000-000000000000}"/>
            </ac:cxnSpMkLst>
          </pc:cxn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 algn="ctr">
              <a:buNone/>
              <a:defRPr sz="18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800"/>
            </a:lvl4pPr>
            <a:lvl5pPr marL="1828754" indent="0" algn="ctr">
              <a:buNone/>
              <a:defRPr sz="1800"/>
            </a:lvl5pPr>
            <a:lvl6pPr marL="2285943" indent="0" algn="ctr">
              <a:buNone/>
              <a:defRPr sz="1800"/>
            </a:lvl6pPr>
            <a:lvl7pPr marL="2743131" indent="0" algn="ctr">
              <a:buNone/>
              <a:defRPr sz="1800"/>
            </a:lvl7pPr>
            <a:lvl8pPr marL="3200320" indent="0" algn="ctr">
              <a:buNone/>
              <a:defRPr sz="1800"/>
            </a:lvl8pPr>
            <a:lvl9pPr marL="3657509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657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2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6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132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08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5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52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85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6CB2DAE-B342-4B8E-B698-0067A133E31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0009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69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45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21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3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677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2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macosx/" TargetMode="External"/><Relationship Id="rId2" Type="http://schemas.openxmlformats.org/officeDocument/2006/relationships/hyperlink" Target="https://xquartz.macosforge.org/landin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Rstudio basics: common issues with RMD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219099" cy="4023360"/>
          </a:xfrm>
        </p:spPr>
        <p:txBody>
          <a:bodyPr/>
          <a:lstStyle/>
          <a:p>
            <a:r>
              <a:rPr lang="en-US" dirty="0"/>
              <a:t>Interpreter</a:t>
            </a:r>
          </a:p>
          <a:p>
            <a:pPr lvl="1"/>
            <a:r>
              <a:rPr lang="en-US" dirty="0"/>
              <a:t>Executes R code</a:t>
            </a:r>
          </a:p>
          <a:p>
            <a:pPr lvl="1"/>
            <a:endParaRPr lang="en-US" dirty="0"/>
          </a:p>
          <a:p>
            <a:r>
              <a:rPr lang="en-US" dirty="0"/>
              <a:t>Interface</a:t>
            </a:r>
          </a:p>
          <a:p>
            <a:pPr lvl="1"/>
            <a:r>
              <a:rPr lang="en-US" dirty="0"/>
              <a:t>Split into quadrants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Viewer</a:t>
            </a:r>
          </a:p>
          <a:p>
            <a:pPr lvl="2"/>
            <a:r>
              <a:rPr lang="en-US" dirty="0">
                <a:solidFill>
                  <a:srgbClr val="92D050"/>
                </a:solidFill>
              </a:rPr>
              <a:t>Environment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Console</a:t>
            </a:r>
          </a:p>
          <a:p>
            <a:pPr lvl="2"/>
            <a:r>
              <a:rPr lang="en-US" dirty="0"/>
              <a:t>Files /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65" y="2341787"/>
            <a:ext cx="6680311" cy="37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9331" y="2774023"/>
            <a:ext cx="3529173" cy="201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14874" y="2695254"/>
            <a:ext cx="3037727" cy="151201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6863" y="4687603"/>
            <a:ext cx="3621640" cy="1189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3501" y="4143073"/>
            <a:ext cx="3351088" cy="1677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Viewer vs console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244784" cy="40233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Viewer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Console</a:t>
            </a:r>
          </a:p>
          <a:p>
            <a:pPr lvl="1"/>
            <a:r>
              <a:rPr lang="en-US" dirty="0"/>
              <a:t>Files vs console</a:t>
            </a:r>
          </a:p>
          <a:p>
            <a:pPr lvl="1"/>
            <a:r>
              <a:rPr lang="en-US" dirty="0"/>
              <a:t>Command prompt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14" y="1869175"/>
            <a:ext cx="6680311" cy="37576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08252" y="3333965"/>
            <a:ext cx="2337371" cy="85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33619" y="4289462"/>
            <a:ext cx="1356189" cy="672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6938" y="4577138"/>
            <a:ext cx="1363895" cy="33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286000"/>
            <a:ext cx="2083804" cy="4023360"/>
          </a:xfrm>
        </p:spPr>
        <p:txBody>
          <a:bodyPr/>
          <a:lstStyle/>
          <a:p>
            <a:r>
              <a:rPr lang="en-US" dirty="0"/>
              <a:t>RMD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R-chunks</a:t>
            </a:r>
          </a:p>
          <a:p>
            <a:pPr lvl="1"/>
            <a:r>
              <a:rPr lang="en-US" dirty="0"/>
              <a:t>Plain Text</a:t>
            </a:r>
          </a:p>
          <a:p>
            <a:pPr lvl="1"/>
            <a:r>
              <a:rPr lang="en-US" dirty="0"/>
              <a:t>Formatting</a:t>
            </a:r>
          </a:p>
          <a:p>
            <a:pPr lvl="2"/>
            <a:r>
              <a:rPr lang="en-US" dirty="0"/>
              <a:t>See knit tutorial</a:t>
            </a:r>
          </a:p>
          <a:p>
            <a:pPr lvl="1"/>
            <a:r>
              <a:rPr lang="en-US" dirty="0"/>
              <a:t>Execution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Run</a:t>
            </a:r>
          </a:p>
          <a:p>
            <a:pPr lvl="2"/>
            <a:r>
              <a:rPr lang="en-US" dirty="0">
                <a:solidFill>
                  <a:srgbClr val="92D050"/>
                </a:solidFill>
              </a:rPr>
              <a:t>Run by chunk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749" b="12113"/>
          <a:stretch/>
        </p:blipFill>
        <p:spPr>
          <a:xfrm>
            <a:off x="3819236" y="1090513"/>
            <a:ext cx="8160433" cy="55836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62711" y="2804846"/>
            <a:ext cx="1844211" cy="27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47301" y="2794572"/>
            <a:ext cx="1977775" cy="128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62709" y="2804846"/>
            <a:ext cx="1988051" cy="30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8671" y="2635322"/>
            <a:ext cx="1869896" cy="549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32063" y="3184990"/>
            <a:ext cx="2083084" cy="1895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55525" y="3077111"/>
            <a:ext cx="7803223" cy="153598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55525" y="3882353"/>
            <a:ext cx="7803223" cy="73074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818527" y="2084832"/>
            <a:ext cx="7767263" cy="2258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5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loading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794451" cy="4023360"/>
          </a:xfrm>
        </p:spPr>
        <p:txBody>
          <a:bodyPr/>
          <a:lstStyle/>
          <a:p>
            <a:r>
              <a:rPr lang="en-US" dirty="0"/>
              <a:t>Packages</a:t>
            </a:r>
          </a:p>
          <a:p>
            <a:pPr lvl="1"/>
            <a:r>
              <a:rPr lang="en-US" dirty="0"/>
              <a:t>We will use many packages throughout the term</a:t>
            </a:r>
          </a:p>
          <a:p>
            <a:pPr lvl="1"/>
            <a:r>
              <a:rPr lang="en-US" dirty="0"/>
              <a:t>Each package will need to be installed once</a:t>
            </a:r>
          </a:p>
          <a:p>
            <a:pPr lvl="1"/>
            <a:r>
              <a:rPr lang="en-US" dirty="0"/>
              <a:t>Each package to be used must be loaded prior to each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Install tidyverse</a:t>
            </a:r>
          </a:p>
          <a:p>
            <a:pPr lvl="2"/>
            <a:r>
              <a:rPr lang="en-US" dirty="0"/>
              <a:t>Load tidyverse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8952" b="2773"/>
          <a:stretch/>
        </p:blipFill>
        <p:spPr>
          <a:xfrm>
            <a:off x="5357727" y="1699553"/>
            <a:ext cx="6231523" cy="47968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40459" y="5137079"/>
            <a:ext cx="2717269" cy="103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640459" y="3832261"/>
            <a:ext cx="3123344" cy="157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9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30" y="585216"/>
            <a:ext cx="3085535" cy="1499616"/>
          </a:xfrm>
        </p:spPr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30" y="2286000"/>
            <a:ext cx="3388623" cy="4023360"/>
          </a:xfrm>
        </p:spPr>
        <p:txBody>
          <a:bodyPr/>
          <a:lstStyle/>
          <a:p>
            <a:r>
              <a:rPr lang="en-US" dirty="0"/>
              <a:t>The working directory is the folder where you executing program has access</a:t>
            </a:r>
          </a:p>
          <a:p>
            <a:pPr lvl="1"/>
            <a:r>
              <a:rPr lang="en-US" dirty="0"/>
              <a:t>To read files</a:t>
            </a:r>
          </a:p>
          <a:p>
            <a:pPr lvl="1"/>
            <a:r>
              <a:rPr lang="en-US" dirty="0"/>
              <a:t>Load data</a:t>
            </a:r>
          </a:p>
          <a:p>
            <a:pPr lvl="1"/>
            <a:r>
              <a:rPr lang="en-US" dirty="0"/>
              <a:t>Write files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298" b="36893"/>
          <a:stretch/>
        </p:blipFill>
        <p:spPr>
          <a:xfrm>
            <a:off x="4824928" y="480215"/>
            <a:ext cx="6964669" cy="3400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988" r="24378"/>
          <a:stretch/>
        </p:blipFill>
        <p:spPr>
          <a:xfrm>
            <a:off x="4880936" y="4066511"/>
            <a:ext cx="5043901" cy="23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Pipe Operator:   %&gt;%</a:t>
            </a:r>
          </a:p>
          <a:p>
            <a:pPr marL="0" indent="0">
              <a:buNone/>
            </a:pPr>
            <a:r>
              <a:rPr lang="en-US" dirty="0"/>
              <a:t>Common issues / fixes</a:t>
            </a:r>
          </a:p>
          <a:p>
            <a:pPr marL="0" indent="0">
              <a:buNone/>
            </a:pPr>
            <a:r>
              <a:rPr lang="en-US" dirty="0"/>
              <a:t>	update tidyverse</a:t>
            </a:r>
          </a:p>
          <a:p>
            <a:pPr marL="0" indent="0">
              <a:buNone/>
            </a:pPr>
            <a:r>
              <a:rPr lang="en-US" dirty="0"/>
              <a:t>	mac users: install </a:t>
            </a:r>
            <a:r>
              <a:rPr lang="en-US" dirty="0" err="1"/>
              <a:t>xquartz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34345" y="1776542"/>
            <a:ext cx="6450459" cy="2862322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On </a:t>
            </a:r>
            <a:r>
              <a:rPr lang="en-US" b="1" u="sng" dirty="0">
                <a:solidFill>
                  <a:srgbClr val="000000"/>
                </a:solidFill>
                <a:latin typeface="Open Sans"/>
              </a:rPr>
              <a:t>Mac OS X 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if you use RStudio or R from the terminal, you must have a copy of XQuartz, the X11 window manager, installed. This is no longer a default install since Mac OS X 10.8. You need to install XQuartz. Logout and login for the installation to take effect. </a:t>
            </a: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>You can get it from </a:t>
            </a:r>
            <a:r>
              <a:rPr lang="en-US" u="sng" dirty="0">
                <a:solidFill>
                  <a:srgbClr val="800080"/>
                </a:solidFill>
                <a:latin typeface="Open Sans"/>
                <a:hlinkClick r:id="rId2"/>
              </a:rPr>
              <a:t>https://xquartz.macosforge.org/landing/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r>
              <a:rPr lang="en-US" dirty="0">
                <a:solidFill>
                  <a:srgbClr val="000000"/>
                </a:solidFill>
                <a:latin typeface="Open Sans"/>
              </a:rPr>
              <a:t>This page is also linked from the </a:t>
            </a:r>
            <a:r>
              <a:rPr lang="en-US" u="sng" dirty="0">
                <a:solidFill>
                  <a:srgbClr val="800080"/>
                </a:solidFill>
                <a:latin typeface="Open Sans"/>
                <a:hlinkClick r:id="rId3"/>
              </a:rPr>
              <a:t>Download R for (Mac) OS X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 page.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8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shooting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Troubleshooting and debugging is part of the programming experience. I cannot help you overcome all obstacles; instead, you will learn to be self-sufficient.</a:t>
            </a:r>
          </a:p>
          <a:p>
            <a:pPr marL="0" indent="0">
              <a:buNone/>
            </a:pPr>
            <a:endParaRPr lang="en-US" dirty="0"/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Read the error messages – they can be very useful</a:t>
            </a:r>
          </a:p>
          <a:p>
            <a:pPr marL="630920" lvl="1" indent="-457189">
              <a:buFont typeface="+mj-lt"/>
              <a:buAutoNum type="alphaLcParenR"/>
            </a:pPr>
            <a:r>
              <a:rPr lang="en-US" dirty="0"/>
              <a:t>What lines are mentioned?</a:t>
            </a:r>
          </a:p>
          <a:p>
            <a:pPr marL="630920" lvl="1" indent="-457189">
              <a:buFont typeface="+mj-lt"/>
              <a:buAutoNum type="alphaLcParenR"/>
            </a:pPr>
            <a:r>
              <a:rPr lang="en-US" dirty="0"/>
              <a:t>What key words are mentioned?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Check the console</a:t>
            </a:r>
          </a:p>
          <a:p>
            <a:pPr marL="630920" lvl="1" indent="-457189">
              <a:buFont typeface="+mj-lt"/>
              <a:buAutoNum type="alphaLcParenR"/>
            </a:pPr>
            <a:r>
              <a:rPr lang="en-US" dirty="0"/>
              <a:t>Error messages are here</a:t>
            </a:r>
          </a:p>
          <a:p>
            <a:pPr marL="630920" lvl="1" indent="-457189">
              <a:buFont typeface="+mj-lt"/>
              <a:buAutoNum type="alphaLcParenR"/>
            </a:pPr>
            <a:r>
              <a:rPr lang="en-US" dirty="0"/>
              <a:t>Assess the state of execution </a:t>
            </a:r>
          </a:p>
        </p:txBody>
      </p:sp>
    </p:spTree>
    <p:extLst>
      <p:ext uri="{BB962C8B-B14F-4D97-AF65-F5344CB8AC3E}">
        <p14:creationId xmlns:p14="http://schemas.microsoft.com/office/powerpoint/2010/main" val="416425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Knitting RMD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Knitting RMD Files</a:t>
            </a:r>
          </a:p>
          <a:p>
            <a:r>
              <a:rPr lang="en-US" dirty="0"/>
              <a:t>Compiles RStudio Markdown files into </a:t>
            </a:r>
            <a:r>
              <a:rPr lang="en-US"/>
              <a:t>a Word, HTML, or PDF</a:t>
            </a:r>
          </a:p>
          <a:p>
            <a:endParaRPr lang="en-US" dirty="0"/>
          </a:p>
          <a:p>
            <a:pPr lvl="1"/>
            <a:r>
              <a:rPr lang="en-US" dirty="0"/>
              <a:t>Common Issues</a:t>
            </a:r>
          </a:p>
          <a:p>
            <a:pPr lvl="2"/>
            <a:r>
              <a:rPr lang="en-US" dirty="0"/>
              <a:t>I/O</a:t>
            </a:r>
          </a:p>
          <a:p>
            <a:pPr lvl="3"/>
            <a:r>
              <a:rPr lang="en-US" dirty="0"/>
              <a:t>Remove I/O if possible, otherwise you may not be able to knit … which is OK</a:t>
            </a:r>
          </a:p>
          <a:p>
            <a:pPr lvl="2"/>
            <a:r>
              <a:rPr lang="en-US" dirty="0"/>
              <a:t>View()</a:t>
            </a:r>
          </a:p>
          <a:p>
            <a:pPr lvl="3"/>
            <a:r>
              <a:rPr lang="en-US" dirty="0"/>
              <a:t>Fix:  Simply remove or comment out this code as it is for viewing only</a:t>
            </a:r>
          </a:p>
          <a:p>
            <a:pPr lvl="2"/>
            <a:r>
              <a:rPr lang="en-US" dirty="0" err="1"/>
              <a:t>Xquartz</a:t>
            </a:r>
            <a:r>
              <a:rPr lang="en-US" dirty="0"/>
              <a:t> (Mac)</a:t>
            </a:r>
          </a:p>
          <a:p>
            <a:pPr lvl="3"/>
            <a:r>
              <a:rPr lang="en-US" dirty="0"/>
              <a:t>Install and run </a:t>
            </a:r>
            <a:r>
              <a:rPr lang="en-US" dirty="0" err="1"/>
              <a:t>xquartz</a:t>
            </a:r>
            <a:endParaRPr lang="en-US" dirty="0"/>
          </a:p>
          <a:p>
            <a:pPr lvl="3"/>
            <a:r>
              <a:rPr lang="en-US" dirty="0"/>
              <a:t>See tutorial posted. </a:t>
            </a:r>
          </a:p>
          <a:p>
            <a:pPr lvl="2"/>
            <a:r>
              <a:rPr lang="en-US" dirty="0"/>
              <a:t>R-Chunk Labels must be unique!!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09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2779</TotalTime>
  <Words>358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Sans</vt:lpstr>
      <vt:lpstr>Tw Cen MT</vt:lpstr>
      <vt:lpstr>Tw Cen MT Condensed</vt:lpstr>
      <vt:lpstr>Wingdings 3</vt:lpstr>
      <vt:lpstr>Integral</vt:lpstr>
      <vt:lpstr>Rstudio basics: common issues with RMD</vt:lpstr>
      <vt:lpstr>Rstudio Interface</vt:lpstr>
      <vt:lpstr>Viewer vs console</vt:lpstr>
      <vt:lpstr>R vs rmd</vt:lpstr>
      <vt:lpstr>Installing vs loading packages</vt:lpstr>
      <vt:lpstr>Working directory</vt:lpstr>
      <vt:lpstr>Pipe operator</vt:lpstr>
      <vt:lpstr>Trouble shooting</vt:lpstr>
      <vt:lpstr>Knitting RMD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Overview</dc:title>
  <dc:creator>jeremy bolton</dc:creator>
  <cp:lastModifiedBy>Brittany Mosby</cp:lastModifiedBy>
  <cp:revision>20</cp:revision>
  <dcterms:created xsi:type="dcterms:W3CDTF">2019-09-24T20:24:10Z</dcterms:created>
  <dcterms:modified xsi:type="dcterms:W3CDTF">2021-01-12T01:22:27Z</dcterms:modified>
</cp:coreProperties>
</file>